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MOV" ContentType="video/quicktime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15"/>
  </p:notesMasterIdLst>
  <p:sldIdLst>
    <p:sldId id="256" r:id="rId2"/>
    <p:sldId id="263" r:id="rId3"/>
    <p:sldId id="274" r:id="rId4"/>
    <p:sldId id="272" r:id="rId5"/>
    <p:sldId id="257" r:id="rId6"/>
    <p:sldId id="266" r:id="rId7"/>
    <p:sldId id="270" r:id="rId8"/>
    <p:sldId id="264" r:id="rId9"/>
    <p:sldId id="269" r:id="rId10"/>
    <p:sldId id="261" r:id="rId11"/>
    <p:sldId id="273" r:id="rId12"/>
    <p:sldId id="271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64" d="100"/>
          <a:sy n="64" d="100"/>
        </p:scale>
        <p:origin x="78" y="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png>
</file>

<file path=ppt/media/image10.wm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3F30E-EE3D-49AE-AFD9-C68E575FA608}" type="datetimeFigureOut">
              <a:rPr lang="en-GB" smtClean="0"/>
              <a:t>02/05/2018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D573B-2168-4E12-909E-DC7A38E5B3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03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Research into games that require</a:t>
            </a:r>
            <a:r>
              <a:rPr lang="en-GB" baseline="0" dirty="0" smtClean="0"/>
              <a:t> reactions and twitch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D573B-2168-4E12-909E-DC7A38E5B36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4910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Talk about bugs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D573B-2168-4E12-909E-DC7A38E5B36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201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the bridge between stimulating, warm colours (red, orange, yellow) and calming, cool colours (blue, purple), it is the most balanced of colours, lending it an air of stability.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5D573B-2168-4E12-909E-DC7A38E5B36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690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898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86778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10724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98676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4837710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54649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272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67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462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930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439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13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79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130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168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979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5/2/2018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480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12085-C820-47F8-ACD3-B7D99AE4BC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828548"/>
            <a:ext cx="7315200" cy="3255264"/>
          </a:xfrm>
        </p:spPr>
        <p:txBody>
          <a:bodyPr>
            <a:normAutofit/>
          </a:bodyPr>
          <a:lstStyle/>
          <a:p>
            <a:r>
              <a:rPr lang="en-US" sz="8000" dirty="0"/>
              <a:t>Group 7 – </a:t>
            </a:r>
            <a:r>
              <a:rPr lang="en-US" sz="6000" dirty="0"/>
              <a:t>Design Masterclass 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DE433C-84A8-4497-B764-1AF836EED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606746"/>
            <a:ext cx="7315200" cy="914400"/>
          </a:xfrm>
        </p:spPr>
        <p:txBody>
          <a:bodyPr>
            <a:noAutofit/>
          </a:bodyPr>
          <a:lstStyle/>
          <a:p>
            <a:r>
              <a:rPr lang="en-US" sz="2800" dirty="0"/>
              <a:t>Ross Warren and Zachari Cooper</a:t>
            </a:r>
          </a:p>
          <a:p>
            <a:endParaRPr lang="en-GB" sz="2800" dirty="0"/>
          </a:p>
          <a:p>
            <a:r>
              <a:rPr lang="en-GB" sz="2000" dirty="0"/>
              <a:t>			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1453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28D06-3400-4514-8E40-D28E943EE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 Design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806" y="280818"/>
            <a:ext cx="4001601" cy="4001601"/>
          </a:xfrm>
        </p:spPr>
      </p:pic>
      <p:sp>
        <p:nvSpPr>
          <p:cNvPr id="1026" name="AutoShape 2" descr="http://cld.activebeat.com/image/upload/t_tn,f_auto,q_auto,$h_360,$w_580/ab/2012/10/shutterstock_53224042-580x36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28" name="AutoShape 4" descr="http://cld.activebeat.com/image/upload/t_tn,f_auto,q_auto,$h_360,$w_580/ab/2012/10/shutterstock_53224042-580x36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30" name="AutoShape 6" descr="http://cld.activebeat.com/image/upload/t_tn,f_auto,q_auto,$h_360,$w_580/ab/2012/10/shutterstock_53224042-580x36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32" name="AutoShape 8" descr="http://cld.activebeat.com/image/upload/t_tn,f_auto,q_auto,$h_360,$w_580/ab/2012/10/shutterstock_53224042-580x36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34" name="AutoShape 10" descr="http://cld.activebeat.com/image/upload/t_tn,f_auto,q_auto,$h_360,$w_580/ab/2012/10/shutterstock_53224042-580x36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36" name="AutoShape 12" descr="http://cld.activebeat.com/image/upload/t_tn,f_auto,q_auto,$h_360,$w_580/ab/2012/10/shutterstock_53224042-580x36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38" name="AutoShape 14" descr="http://cld.activebeat.com/image/upload/t_tn,f_auto,q_auto,$h_360,$w_580/ab/2012/10/shutterstock_53224042-580x36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466" y="890263"/>
            <a:ext cx="4571163" cy="4571163"/>
          </a:xfrm>
          <a:prstGeom prst="rect">
            <a:avLst/>
          </a:prstGeom>
        </p:spPr>
      </p:pic>
      <p:pic>
        <p:nvPicPr>
          <p:cNvPr id="7" name="Picture 2" descr="Image result for colour wheel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147" y="1786688"/>
            <a:ext cx="4493610" cy="4493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606" y="2620701"/>
            <a:ext cx="3981000" cy="39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82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A9AB4-9D6B-4A40-BD91-8855E0E53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Playtesting</a:t>
            </a:r>
          </a:p>
        </p:txBody>
      </p:sp>
      <p:pic>
        <p:nvPicPr>
          <p:cNvPr id="4" name="IMG_835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3921" y="1474772"/>
            <a:ext cx="8923687" cy="5027283"/>
          </a:xfrm>
        </p:spPr>
      </p:pic>
    </p:spTree>
    <p:extLst>
      <p:ext uri="{BB962C8B-B14F-4D97-AF65-F5344CB8AC3E}">
        <p14:creationId xmlns:p14="http://schemas.microsoft.com/office/powerpoint/2010/main" val="327243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46EBE-A53A-4FA1-A675-7D00E16ED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anagement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B520C-948F-4D9E-A2F9-2B7B13010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Ross: 46 hours &amp; 10 Minutes</a:t>
            </a:r>
          </a:p>
          <a:p>
            <a:r>
              <a:rPr lang="en-US" dirty="0" smtClean="0"/>
              <a:t>Zach: 51 hours &amp; 30 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60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171448" y="269748"/>
            <a:ext cx="7315200" cy="3255264"/>
          </a:xfrm>
        </p:spPr>
        <p:txBody>
          <a:bodyPr/>
          <a:lstStyle/>
          <a:p>
            <a:pPr algn="ctr"/>
            <a:r>
              <a:rPr lang="en-GB" dirty="0"/>
              <a:t>Questions?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GB" dirty="0"/>
              <a:t>Ross Warren And Zachari Cooper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4AC2A-AEED-47B0-A10F-6FA2FCC6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FF3B5-A753-4580-8270-8D3369466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2D Mobile game</a:t>
            </a:r>
          </a:p>
          <a:p>
            <a:r>
              <a:rPr lang="en-US" dirty="0"/>
              <a:t>Simple tap on a mobile device</a:t>
            </a:r>
          </a:p>
          <a:p>
            <a:r>
              <a:rPr lang="en-US" dirty="0"/>
              <a:t>Multiplayer</a:t>
            </a:r>
          </a:p>
          <a:p>
            <a:r>
              <a:rPr lang="en-US" dirty="0"/>
              <a:t>Single Mobile Device</a:t>
            </a:r>
          </a:p>
          <a:p>
            <a:r>
              <a:rPr lang="en-US" dirty="0"/>
              <a:t>Symmetric</a:t>
            </a:r>
          </a:p>
          <a:p>
            <a:endParaRPr lang="en-US" dirty="0"/>
          </a:p>
          <a:p>
            <a:r>
              <a:rPr lang="en-US" dirty="0"/>
              <a:t>Engaging, Focused, Polished</a:t>
            </a:r>
          </a:p>
          <a:p>
            <a:r>
              <a:rPr lang="en-US" dirty="0"/>
              <a:t>Casual Users</a:t>
            </a:r>
          </a:p>
        </p:txBody>
      </p:sp>
    </p:spTree>
    <p:extLst>
      <p:ext uri="{BB962C8B-B14F-4D97-AF65-F5344CB8AC3E}">
        <p14:creationId xmlns:p14="http://schemas.microsoft.com/office/powerpoint/2010/main" val="267781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EFD6E-9BF7-4B29-9BD1-23308CA5E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587" y="5902409"/>
            <a:ext cx="8596668" cy="3880773"/>
          </a:xfrm>
        </p:spPr>
        <p:txBody>
          <a:bodyPr/>
          <a:lstStyle/>
          <a:p>
            <a:r>
              <a:rPr lang="en-US" dirty="0" smtClean="0"/>
              <a:t>Launch your stink balls at your deserving friends to make them reek for a week! in the bouncing shooter stink ball!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233" y="-660228"/>
            <a:ext cx="8252154" cy="825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82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7FA10-ABD1-4B6A-AFC4-65B134214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Game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28798-AB89-4F64-A141-3ED3EE907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Shooting</a:t>
            </a:r>
          </a:p>
          <a:p>
            <a:r>
              <a:rPr lang="en-US" dirty="0" smtClean="0"/>
              <a:t>Twitch</a:t>
            </a:r>
          </a:p>
          <a:p>
            <a:r>
              <a:rPr lang="en-US" dirty="0" smtClean="0"/>
              <a:t>First to 5 points wins</a:t>
            </a:r>
          </a:p>
          <a:p>
            <a:r>
              <a:rPr lang="en-US" dirty="0" smtClean="0"/>
              <a:t>Fast paced</a:t>
            </a:r>
          </a:p>
          <a:p>
            <a:endParaRPr lang="en-US" dirty="0"/>
          </a:p>
          <a:p>
            <a:r>
              <a:rPr lang="en-US" dirty="0" smtClean="0"/>
              <a:t>Creating:</a:t>
            </a:r>
          </a:p>
          <a:p>
            <a:r>
              <a:rPr lang="en-US" dirty="0" err="1" smtClean="0"/>
              <a:t>Fiero</a:t>
            </a:r>
            <a:endParaRPr lang="en-US" dirty="0" smtClean="0"/>
          </a:p>
          <a:p>
            <a:r>
              <a:rPr lang="en-US" dirty="0" smtClean="0"/>
              <a:t>People Fun</a:t>
            </a:r>
          </a:p>
          <a:p>
            <a:r>
              <a:rPr lang="en-US" dirty="0" smtClean="0"/>
              <a:t>Hard Fun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5A28A-9018-4FED-9285-436B5AD00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Demographic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A7153-7583-4E7A-B393-39241AE81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Wide audience</a:t>
            </a:r>
          </a:p>
          <a:p>
            <a:r>
              <a:rPr lang="en-US" dirty="0"/>
              <a:t>Mid Core</a:t>
            </a:r>
          </a:p>
          <a:p>
            <a:r>
              <a:rPr lang="en-GB" dirty="0"/>
              <a:t>Both genders</a:t>
            </a:r>
          </a:p>
          <a:p>
            <a:r>
              <a:rPr lang="en-GB" dirty="0"/>
              <a:t>Ages between 16-34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F942C0-B26A-433F-9DD6-E1C135B32B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53" t="18233" r="26386" b="22335"/>
          <a:stretch/>
        </p:blipFill>
        <p:spPr>
          <a:xfrm>
            <a:off x="7573681" y="1253931"/>
            <a:ext cx="3816221" cy="13529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0A7372-5654-42BA-8F36-78DB542500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46" t="5011" r="10017" b="7945"/>
          <a:stretch/>
        </p:blipFill>
        <p:spPr>
          <a:xfrm>
            <a:off x="4339088" y="2752532"/>
            <a:ext cx="3717672" cy="25099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BB845F-EB05-470D-817C-66011625E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405" y="3429000"/>
            <a:ext cx="4372478" cy="291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60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39797-7400-475A-A830-AE18EC8F9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ED695-9B08-4A4C-B179-1F4F65D37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52451"/>
            <a:ext cx="7315200" cy="5120640"/>
          </a:xfrm>
        </p:spPr>
        <p:txBody>
          <a:bodyPr/>
          <a:lstStyle/>
          <a:p>
            <a:r>
              <a:rPr lang="en-GB" dirty="0"/>
              <a:t>Visual and audio feedback</a:t>
            </a:r>
          </a:p>
          <a:p>
            <a:endParaRPr lang="en-GB" dirty="0"/>
          </a:p>
          <a:p>
            <a:r>
              <a:rPr lang="en-GB" dirty="0" smtClean="0"/>
              <a:t>Colour Scheme</a:t>
            </a:r>
            <a:endParaRPr lang="en-GB" dirty="0"/>
          </a:p>
          <a:p>
            <a:pPr lvl="1"/>
            <a:r>
              <a:rPr lang="en-GB" dirty="0"/>
              <a:t>Complimentary Colours</a:t>
            </a:r>
          </a:p>
          <a:p>
            <a:pPr lvl="1"/>
            <a:r>
              <a:rPr lang="en-GB" dirty="0" smtClean="0"/>
              <a:t>Warm Colours</a:t>
            </a:r>
            <a:endParaRPr lang="en-GB" dirty="0"/>
          </a:p>
          <a:p>
            <a:pPr lvl="1"/>
            <a:endParaRPr lang="en-US" dirty="0"/>
          </a:p>
        </p:txBody>
      </p:sp>
      <p:sp>
        <p:nvSpPr>
          <p:cNvPr id="6146" name="AutoShape 2" descr="Cover ar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/>
          <a:srcRect l="25571" t="30194" r="66048" b="25926"/>
          <a:stretch>
            <a:fillRect/>
          </a:stretch>
        </p:blipFill>
        <p:spPr bwMode="auto">
          <a:xfrm>
            <a:off x="9063582" y="2625770"/>
            <a:ext cx="2172570" cy="38390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50" name="AutoShape 6" descr="  One More Line- screenshot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2" name="AutoShape 8" descr="  One More Line- screenshot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154" name="AutoShape 10" descr="  One More Line- screenshot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155" name="Picture 11"/>
          <p:cNvPicPr>
            <a:picLocks noChangeAspect="1" noChangeArrowheads="1"/>
          </p:cNvPicPr>
          <p:nvPr/>
        </p:nvPicPr>
        <p:blipFill>
          <a:blip r:embed="rId4"/>
          <a:srcRect l="19783" t="15979" r="65873" b="7354"/>
          <a:stretch>
            <a:fillRect/>
          </a:stretch>
        </p:blipFill>
        <p:spPr bwMode="auto">
          <a:xfrm>
            <a:off x="6770120" y="2625770"/>
            <a:ext cx="2138466" cy="3857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6" name="Picture 12"/>
          <p:cNvPicPr>
            <a:picLocks noChangeAspect="1" noChangeArrowheads="1"/>
          </p:cNvPicPr>
          <p:nvPr/>
        </p:nvPicPr>
        <p:blipFill>
          <a:blip r:embed="rId5"/>
          <a:srcRect l="18812" t="31111" r="66531" b="48055"/>
          <a:stretch>
            <a:fillRect/>
          </a:stretch>
        </p:blipFill>
        <p:spPr bwMode="auto">
          <a:xfrm>
            <a:off x="7311852" y="434818"/>
            <a:ext cx="3924300" cy="1882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 descr="http://applenapps.com/wp-content/uploads/2016/05/one_tap_tennis_-3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722" y="3295027"/>
            <a:ext cx="2393402" cy="318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08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Gameplay</a:t>
            </a:r>
          </a:p>
        </p:txBody>
      </p:sp>
      <p:pic>
        <p:nvPicPr>
          <p:cNvPr id="5" name="2018-05-02 14-00-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45314" y="1378284"/>
            <a:ext cx="8929156" cy="502226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6FBF7-99AA-4D11-82E3-CF48A87BB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97" y="350039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 smtClean="0"/>
              <a:t>Mechanics And Core game </a:t>
            </a:r>
            <a:r>
              <a:rPr lang="en-US" dirty="0"/>
              <a:t>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A8B31-373B-4AD6-B3B1-AD2BF771A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597" y="350039"/>
            <a:ext cx="10582181" cy="6303424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Shooting</a:t>
            </a:r>
          </a:p>
          <a:p>
            <a:r>
              <a:rPr lang="en-US" dirty="0" smtClean="0"/>
              <a:t>Twitch</a:t>
            </a:r>
          </a:p>
          <a:p>
            <a:endParaRPr lang="en-US" dirty="0"/>
          </a:p>
          <a:p>
            <a:r>
              <a:rPr lang="en-US" dirty="0" smtClean="0"/>
              <a:t>Fire whenever ball goes off screen</a:t>
            </a:r>
          </a:p>
          <a:p>
            <a:r>
              <a:rPr lang="en-US" dirty="0" smtClean="0"/>
              <a:t>One goal (the opponent)</a:t>
            </a:r>
          </a:p>
          <a:p>
            <a:r>
              <a:rPr lang="en-US" dirty="0" smtClean="0"/>
              <a:t>Obstacles rotate in the center</a:t>
            </a:r>
          </a:p>
          <a:p>
            <a:r>
              <a:rPr lang="en-US" dirty="0" smtClean="0"/>
              <a:t>Obstacles change every 10 seconds</a:t>
            </a:r>
            <a:endParaRPr lang="en-US" dirty="0"/>
          </a:p>
          <a:p>
            <a:r>
              <a:rPr lang="en-US" dirty="0" smtClean="0"/>
              <a:t>Can be used to direct shots to target with skill</a:t>
            </a:r>
          </a:p>
          <a:p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5189949"/>
              </p:ext>
            </p:extLst>
          </p:nvPr>
        </p:nvGraphicFramePr>
        <p:xfrm>
          <a:off x="6205928" y="1366805"/>
          <a:ext cx="5517368" cy="42570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Image" r:id="rId3" imgW="7339680" imgH="5663160" progId="Photoshop.Image.16">
                  <p:embed/>
                </p:oleObj>
              </mc:Choice>
              <mc:Fallback>
                <p:oleObj name="Image" r:id="rId3" imgW="7339680" imgH="566316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05928" y="1366805"/>
                        <a:ext cx="5517368" cy="42570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7223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 and Iterations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 smtClean="0"/>
              <a:t>Alienation of world population</a:t>
            </a:r>
          </a:p>
          <a:p>
            <a:r>
              <a:rPr lang="en-GB" dirty="0" smtClean="0"/>
              <a:t>The skinning of our game went against the brief of meeting a large audience</a:t>
            </a:r>
          </a:p>
          <a:p>
            <a:r>
              <a:rPr lang="en-GB" dirty="0" smtClean="0"/>
              <a:t>Unclear on constraints of game</a:t>
            </a:r>
          </a:p>
          <a:p>
            <a:r>
              <a:rPr lang="en-GB" dirty="0" smtClean="0"/>
              <a:t>Needed to refine mechanics</a:t>
            </a:r>
          </a:p>
          <a:p>
            <a:endParaRPr lang="en-GB" dirty="0"/>
          </a:p>
          <a:p>
            <a:r>
              <a:rPr lang="en-GB" dirty="0" smtClean="0"/>
              <a:t>Visual </a:t>
            </a:r>
            <a:r>
              <a:rPr lang="en-GB" dirty="0" smtClean="0"/>
              <a:t>Re-Design and grounding of mechanics have been made</a:t>
            </a:r>
            <a:endParaRPr lang="en-GB" dirty="0"/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8174" y="3738796"/>
            <a:ext cx="2789420" cy="27894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834" y="-39870"/>
            <a:ext cx="2001544" cy="39405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636</TotalTime>
  <Words>254</Words>
  <Application>Microsoft Office PowerPoint</Application>
  <PresentationFormat>Widescreen</PresentationFormat>
  <Paragraphs>71</Paragraphs>
  <Slides>13</Slides>
  <Notes>3</Notes>
  <HiddenSlides>0</HiddenSlides>
  <MMClips>2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Trebuchet MS</vt:lpstr>
      <vt:lpstr>Wingdings 3</vt:lpstr>
      <vt:lpstr>Facet</vt:lpstr>
      <vt:lpstr>Image</vt:lpstr>
      <vt:lpstr>Group 7 – Design Masterclass </vt:lpstr>
      <vt:lpstr>The Brief</vt:lpstr>
      <vt:lpstr>PowerPoint Presentation</vt:lpstr>
      <vt:lpstr>The Game Idea</vt:lpstr>
      <vt:lpstr>Demographic</vt:lpstr>
      <vt:lpstr>Research</vt:lpstr>
      <vt:lpstr>Gameplay</vt:lpstr>
      <vt:lpstr>Mechanics And Core game loop</vt:lpstr>
      <vt:lpstr>Feedback and Iterations</vt:lpstr>
      <vt:lpstr>Art Design </vt:lpstr>
      <vt:lpstr>Playtesting</vt:lpstr>
      <vt:lpstr>Management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?</dc:title>
  <dc:creator>Ross Warren</dc:creator>
  <cp:lastModifiedBy>Zachari Cooper (s175276)</cp:lastModifiedBy>
  <cp:revision>71</cp:revision>
  <dcterms:created xsi:type="dcterms:W3CDTF">2018-02-06T13:31:05Z</dcterms:created>
  <dcterms:modified xsi:type="dcterms:W3CDTF">2018-05-02T14:30:29Z</dcterms:modified>
</cp:coreProperties>
</file>

<file path=docProps/thumbnail.jpeg>
</file>